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28800425" cy="39600188"/>
  <p:notesSz cx="6858000" cy="9144000"/>
  <p:defaultTextStyle>
    <a:defPPr>
      <a:defRPr lang="pt-PT"/>
    </a:defPPr>
    <a:lvl1pPr marL="0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1pPr>
    <a:lvl2pPr marL="1954047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2pPr>
    <a:lvl3pPr marL="3908095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3pPr>
    <a:lvl4pPr marL="5862142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4pPr>
    <a:lvl5pPr marL="7816190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5pPr>
    <a:lvl6pPr marL="9770236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6pPr>
    <a:lvl7pPr marL="11724284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7pPr>
    <a:lvl8pPr marL="13678331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8pPr>
    <a:lvl9pPr marL="15632378" algn="l" defTabSz="3908095" rtl="0" eaLnBrk="1" latinLnBrk="0" hangingPunct="1">
      <a:defRPr sz="767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87" userDrawn="1">
          <p15:clr>
            <a:srgbClr val="A4A3A4"/>
          </p15:clr>
        </p15:guide>
        <p15:guide id="3" pos="200" userDrawn="1">
          <p15:clr>
            <a:srgbClr val="A4A3A4"/>
          </p15:clr>
        </p15:guide>
        <p15:guide id="4" pos="17961" userDrawn="1">
          <p15:clr>
            <a:srgbClr val="A4A3A4"/>
          </p15:clr>
        </p15:guide>
        <p15:guide id="5" pos="9071" userDrawn="1">
          <p15:clr>
            <a:srgbClr val="A4A3A4"/>
          </p15:clr>
        </p15:guide>
        <p15:guide id="6" orient="horz" pos="12427" userDrawn="1">
          <p15:clr>
            <a:srgbClr val="A4A3A4"/>
          </p15:clr>
        </p15:guide>
        <p15:guide id="7" orient="horz" pos="21907" userDrawn="1">
          <p15:clr>
            <a:srgbClr val="A4A3A4"/>
          </p15:clr>
        </p15:guide>
        <p15:guide id="8" orient="horz" pos="1560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Luisa Almaca da Cruz Fernando" initials="ALAdCF" lastIdx="4" clrIdx="0">
    <p:extLst>
      <p:ext uri="{19B8F6BF-5375-455C-9EA6-DF929625EA0E}">
        <p15:presenceInfo xmlns:p15="http://schemas.microsoft.com/office/powerpoint/2012/main" userId="Ana Luisa Almaca da Cruz Fernand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10814B"/>
    <a:srgbClr val="003300"/>
    <a:srgbClr val="7DBC44"/>
    <a:srgbClr val="94C548"/>
    <a:srgbClr val="718D9E"/>
    <a:srgbClr val="B3CD50"/>
    <a:srgbClr val="DDFD7A"/>
    <a:srgbClr val="335B74"/>
    <a:srgbClr val="AAA8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3" autoAdjust="0"/>
    <p:restoredTop sz="94249" autoAdjust="0"/>
  </p:normalViewPr>
  <p:slideViewPr>
    <p:cSldViewPr>
      <p:cViewPr>
        <p:scale>
          <a:sx n="40" d="100"/>
          <a:sy n="40" d="100"/>
        </p:scale>
        <p:origin x="-869" y="24"/>
      </p:cViewPr>
      <p:guideLst>
        <p:guide orient="horz" pos="24887"/>
        <p:guide pos="200"/>
        <p:guide pos="17961"/>
        <p:guide pos="9071"/>
        <p:guide orient="horz" pos="12427"/>
        <p:guide orient="horz" pos="21907"/>
        <p:guide orient="horz" pos="1560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a Pereira Rodrigues" userId="4052fdea-efcf-452d-a280-9c5cb0123d7d" providerId="ADAL" clId="{CD20E1E6-9479-4AF2-BF0A-B4D196159BB6}"/>
    <pc:docChg chg="undo redo custSel addSld delSld modSld">
      <pc:chgData name="Carolina Pereira Rodrigues" userId="4052fdea-efcf-452d-a280-9c5cb0123d7d" providerId="ADAL" clId="{CD20E1E6-9479-4AF2-BF0A-B4D196159BB6}" dt="2024-07-22T11:32:24.327" v="47" actId="34136"/>
      <pc:docMkLst>
        <pc:docMk/>
      </pc:docMkLst>
      <pc:sldChg chg="modSp del mod">
        <pc:chgData name="Carolina Pereira Rodrigues" userId="4052fdea-efcf-452d-a280-9c5cb0123d7d" providerId="ADAL" clId="{CD20E1E6-9479-4AF2-BF0A-B4D196159BB6}" dt="2024-07-22T11:32:08.678" v="45" actId="47"/>
        <pc:sldMkLst>
          <pc:docMk/>
          <pc:sldMk cId="2500179285" sldId="258"/>
        </pc:sldMkLst>
        <pc:spChg chg="mod">
          <ac:chgData name="Carolina Pereira Rodrigues" userId="4052fdea-efcf-452d-a280-9c5cb0123d7d" providerId="ADAL" clId="{CD20E1E6-9479-4AF2-BF0A-B4D196159BB6}" dt="2024-07-22T11:24:28.664" v="6" actId="207"/>
          <ac:spMkLst>
            <pc:docMk/>
            <pc:sldMk cId="2500179285" sldId="258"/>
            <ac:spMk id="29" creationId="{980D3308-C3EC-E951-ED10-FF0A21D9E8DF}"/>
          </ac:spMkLst>
        </pc:spChg>
        <pc:grpChg chg="mod">
          <ac:chgData name="Carolina Pereira Rodrigues" userId="4052fdea-efcf-452d-a280-9c5cb0123d7d" providerId="ADAL" clId="{CD20E1E6-9479-4AF2-BF0A-B4D196159BB6}" dt="2024-07-22T11:24:01.909" v="3" actId="1036"/>
          <ac:grpSpMkLst>
            <pc:docMk/>
            <pc:sldMk cId="2500179285" sldId="258"/>
            <ac:grpSpMk id="39" creationId="{63259B6C-704C-48D2-82D1-ED172C6C56BB}"/>
          </ac:grpSpMkLst>
        </pc:grpChg>
        <pc:picChg chg="mod">
          <ac:chgData name="Carolina Pereira Rodrigues" userId="4052fdea-efcf-452d-a280-9c5cb0123d7d" providerId="ADAL" clId="{CD20E1E6-9479-4AF2-BF0A-B4D196159BB6}" dt="2024-07-22T11:23:57.998" v="1" actId="1036"/>
          <ac:picMkLst>
            <pc:docMk/>
            <pc:sldMk cId="2500179285" sldId="258"/>
            <ac:picMk id="2" creationId="{782CAD4F-FC76-9989-6A26-544F2DCD8A7D}"/>
          </ac:picMkLst>
        </pc:picChg>
        <pc:picChg chg="mod">
          <ac:chgData name="Carolina Pereira Rodrigues" userId="4052fdea-efcf-452d-a280-9c5cb0123d7d" providerId="ADAL" clId="{CD20E1E6-9479-4AF2-BF0A-B4D196159BB6}" dt="2024-07-22T11:23:57.998" v="1" actId="1036"/>
          <ac:picMkLst>
            <pc:docMk/>
            <pc:sldMk cId="2500179285" sldId="258"/>
            <ac:picMk id="52" creationId="{BE315091-4F65-BCD1-4DAB-8A5B68D1718D}"/>
          </ac:picMkLst>
        </pc:picChg>
      </pc:sldChg>
      <pc:sldChg chg="delSp modSp add mod">
        <pc:chgData name="Carolina Pereira Rodrigues" userId="4052fdea-efcf-452d-a280-9c5cb0123d7d" providerId="ADAL" clId="{CD20E1E6-9479-4AF2-BF0A-B4D196159BB6}" dt="2024-07-22T11:32:24.327" v="47" actId="34136"/>
        <pc:sldMkLst>
          <pc:docMk/>
          <pc:sldMk cId="3268115071" sldId="259"/>
        </pc:sldMkLst>
        <pc:spChg chg="mod">
          <ac:chgData name="Carolina Pereira Rodrigues" userId="4052fdea-efcf-452d-a280-9c5cb0123d7d" providerId="ADAL" clId="{CD20E1E6-9479-4AF2-BF0A-B4D196159BB6}" dt="2024-07-22T11:24:49.731" v="8" actId="207"/>
          <ac:spMkLst>
            <pc:docMk/>
            <pc:sldMk cId="3268115071" sldId="259"/>
            <ac:spMk id="29" creationId="{980D3308-C3EC-E951-ED10-FF0A21D9E8DF}"/>
          </ac:spMkLst>
        </pc:spChg>
        <pc:spChg chg="del topLvl">
          <ac:chgData name="Carolina Pereira Rodrigues" userId="4052fdea-efcf-452d-a280-9c5cb0123d7d" providerId="ADAL" clId="{CD20E1E6-9479-4AF2-BF0A-B4D196159BB6}" dt="2024-07-22T11:29:21.747" v="25" actId="478"/>
          <ac:spMkLst>
            <pc:docMk/>
            <pc:sldMk cId="3268115071" sldId="259"/>
            <ac:spMk id="33" creationId="{0E0B5E4C-6705-420C-95DB-27813C49394B}"/>
          </ac:spMkLst>
        </pc:spChg>
        <pc:spChg chg="mod topLvl">
          <ac:chgData name="Carolina Pereira Rodrigues" userId="4052fdea-efcf-452d-a280-9c5cb0123d7d" providerId="ADAL" clId="{CD20E1E6-9479-4AF2-BF0A-B4D196159BB6}" dt="2024-07-22T11:31:56.279" v="44" actId="20577"/>
          <ac:spMkLst>
            <pc:docMk/>
            <pc:sldMk cId="3268115071" sldId="259"/>
            <ac:spMk id="38" creationId="{D4756072-CBF2-401F-93FB-52251062B264}"/>
          </ac:spMkLst>
        </pc:spChg>
        <pc:spChg chg="mod">
          <ac:chgData name="Carolina Pereira Rodrigues" userId="4052fdea-efcf-452d-a280-9c5cb0123d7d" providerId="ADAL" clId="{CD20E1E6-9479-4AF2-BF0A-B4D196159BB6}" dt="2024-07-22T11:32:24.327" v="47" actId="34136"/>
          <ac:spMkLst>
            <pc:docMk/>
            <pc:sldMk cId="3268115071" sldId="259"/>
            <ac:spMk id="53" creationId="{9B372B88-64AD-8380-859B-C7F6F0B9B056}"/>
          </ac:spMkLst>
        </pc:spChg>
        <pc:grpChg chg="del mod">
          <ac:chgData name="Carolina Pereira Rodrigues" userId="4052fdea-efcf-452d-a280-9c5cb0123d7d" providerId="ADAL" clId="{CD20E1E6-9479-4AF2-BF0A-B4D196159BB6}" dt="2024-07-22T11:29:21.747" v="25" actId="478"/>
          <ac:grpSpMkLst>
            <pc:docMk/>
            <pc:sldMk cId="3268115071" sldId="259"/>
            <ac:grpSpMk id="39" creationId="{63259B6C-704C-48D2-82D1-ED172C6C56BB}"/>
          </ac:grpSpMkLst>
        </pc:grpChg>
        <pc:grpChg chg="mod">
          <ac:chgData name="Carolina Pereira Rodrigues" userId="4052fdea-efcf-452d-a280-9c5cb0123d7d" providerId="ADAL" clId="{CD20E1E6-9479-4AF2-BF0A-B4D196159BB6}" dt="2024-07-22T11:32:24.327" v="47" actId="34136"/>
          <ac:grpSpMkLst>
            <pc:docMk/>
            <pc:sldMk cId="3268115071" sldId="259"/>
            <ac:grpSpMk id="54" creationId="{E2FD7AC3-579E-C909-8DDA-64C4580B6366}"/>
          </ac:grpSpMkLst>
        </pc:grpChg>
        <pc:picChg chg="mod">
          <ac:chgData name="Carolina Pereira Rodrigues" userId="4052fdea-efcf-452d-a280-9c5cb0123d7d" providerId="ADAL" clId="{CD20E1E6-9479-4AF2-BF0A-B4D196159BB6}" dt="2024-07-22T11:32:24.327" v="47" actId="34136"/>
          <ac:picMkLst>
            <pc:docMk/>
            <pc:sldMk cId="3268115071" sldId="259"/>
            <ac:picMk id="13" creationId="{F1BA65C5-BAFA-CD1C-AAE7-55F6D3736ADB}"/>
          </ac:picMkLst>
        </pc:picChg>
        <pc:picChg chg="mod">
          <ac:chgData name="Carolina Pereira Rodrigues" userId="4052fdea-efcf-452d-a280-9c5cb0123d7d" providerId="ADAL" clId="{CD20E1E6-9479-4AF2-BF0A-B4D196159BB6}" dt="2024-07-22T11:32:24.327" v="47" actId="34136"/>
          <ac:picMkLst>
            <pc:docMk/>
            <pc:sldMk cId="3268115071" sldId="259"/>
            <ac:picMk id="14" creationId="{3B0471B7-49BC-4575-FE61-9C0C99441A38}"/>
          </ac:picMkLst>
        </pc:picChg>
        <pc:picChg chg="mod">
          <ac:chgData name="Carolina Pereira Rodrigues" userId="4052fdea-efcf-452d-a280-9c5cb0123d7d" providerId="ADAL" clId="{CD20E1E6-9479-4AF2-BF0A-B4D196159BB6}" dt="2024-07-22T11:32:24.327" v="47" actId="34136"/>
          <ac:picMkLst>
            <pc:docMk/>
            <pc:sldMk cId="3268115071" sldId="259"/>
            <ac:picMk id="15" creationId="{AF81DE8C-D481-8811-DC04-AEDE316F57B0}"/>
          </ac:picMkLst>
        </pc:picChg>
        <pc:picChg chg="mod">
          <ac:chgData name="Carolina Pereira Rodrigues" userId="4052fdea-efcf-452d-a280-9c5cb0123d7d" providerId="ADAL" clId="{CD20E1E6-9479-4AF2-BF0A-B4D196159BB6}" dt="2024-07-22T11:32:24.327" v="47" actId="34136"/>
          <ac:picMkLst>
            <pc:docMk/>
            <pc:sldMk cId="3268115071" sldId="259"/>
            <ac:picMk id="18" creationId="{DFB7FAD8-57A3-8C6D-5DF1-40878B159C1B}"/>
          </ac:picMkLst>
        </pc:picChg>
        <pc:picChg chg="mod">
          <ac:chgData name="Carolina Pereira Rodrigues" userId="4052fdea-efcf-452d-a280-9c5cb0123d7d" providerId="ADAL" clId="{CD20E1E6-9479-4AF2-BF0A-B4D196159BB6}" dt="2024-07-22T11:32:24.327" v="47" actId="34136"/>
          <ac:picMkLst>
            <pc:docMk/>
            <pc:sldMk cId="3268115071" sldId="259"/>
            <ac:picMk id="21" creationId="{251F5750-2982-4273-0AD7-1665B6756D73}"/>
          </ac:picMkLst>
        </pc:picChg>
      </pc:sldChg>
      <pc:sldChg chg="modSp add del mod">
        <pc:chgData name="Carolina Pereira Rodrigues" userId="4052fdea-efcf-452d-a280-9c5cb0123d7d" providerId="ADAL" clId="{CD20E1E6-9479-4AF2-BF0A-B4D196159BB6}" dt="2024-07-22T11:32:09.806" v="46" actId="47"/>
        <pc:sldMkLst>
          <pc:docMk/>
          <pc:sldMk cId="3709284177" sldId="260"/>
        </pc:sldMkLst>
        <pc:spChg chg="mod">
          <ac:chgData name="Carolina Pereira Rodrigues" userId="4052fdea-efcf-452d-a280-9c5cb0123d7d" providerId="ADAL" clId="{CD20E1E6-9479-4AF2-BF0A-B4D196159BB6}" dt="2024-07-22T11:25:13.695" v="13" actId="208"/>
          <ac:spMkLst>
            <pc:docMk/>
            <pc:sldMk cId="3709284177" sldId="260"/>
            <ac:spMk id="33" creationId="{0E0B5E4C-6705-420C-95DB-27813C49394B}"/>
          </ac:spMkLst>
        </pc:spChg>
        <pc:spChg chg="mod">
          <ac:chgData name="Carolina Pereira Rodrigues" userId="4052fdea-efcf-452d-a280-9c5cb0123d7d" providerId="ADAL" clId="{CD20E1E6-9479-4AF2-BF0A-B4D196159BB6}" dt="2024-07-22T11:25:16.255" v="15" actId="207"/>
          <ac:spMkLst>
            <pc:docMk/>
            <pc:sldMk cId="3709284177" sldId="260"/>
            <ac:spMk id="38" creationId="{D4756072-CBF2-401F-93FB-52251062B26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0033" y="12301728"/>
            <a:ext cx="24480361" cy="8488374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20064" y="22440107"/>
            <a:ext cx="20160298" cy="101200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31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63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95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726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658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590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522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453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02/08/2024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02/08/2024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9146023" y="9900047"/>
            <a:ext cx="21455314" cy="21090766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770074" y="9900047"/>
            <a:ext cx="63895944" cy="21090766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02/08/2024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02/08/2024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5036" y="25446791"/>
            <a:ext cx="24480361" cy="7865037"/>
          </a:xfrm>
        </p:spPr>
        <p:txBody>
          <a:bodyPr anchor="t"/>
          <a:lstStyle>
            <a:lvl1pPr algn="l">
              <a:defRPr sz="16929" b="1" cap="all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275036" y="16784252"/>
            <a:ext cx="24480361" cy="8662538"/>
          </a:xfrm>
        </p:spPr>
        <p:txBody>
          <a:bodyPr anchor="b"/>
          <a:lstStyle>
            <a:lvl1pPr marL="0" indent="0">
              <a:buNone/>
              <a:defRPr sz="8418">
                <a:solidFill>
                  <a:schemeClr val="tx1">
                    <a:tint val="75000"/>
                  </a:schemeClr>
                </a:solidFill>
              </a:defRPr>
            </a:lvl1pPr>
            <a:lvl2pPr marL="1931716" indent="0">
              <a:buNone/>
              <a:defRPr sz="7586">
                <a:solidFill>
                  <a:schemeClr val="tx1">
                    <a:tint val="75000"/>
                  </a:schemeClr>
                </a:solidFill>
              </a:defRPr>
            </a:lvl2pPr>
            <a:lvl3pPr marL="3863432" indent="0">
              <a:buNone/>
              <a:defRPr sz="6753">
                <a:solidFill>
                  <a:schemeClr val="tx1">
                    <a:tint val="75000"/>
                  </a:schemeClr>
                </a:solidFill>
              </a:defRPr>
            </a:lvl3pPr>
            <a:lvl4pPr marL="5795148" indent="0">
              <a:buNone/>
              <a:defRPr sz="5921">
                <a:solidFill>
                  <a:schemeClr val="tx1">
                    <a:tint val="75000"/>
                  </a:schemeClr>
                </a:solidFill>
              </a:defRPr>
            </a:lvl4pPr>
            <a:lvl5pPr marL="7726864" indent="0">
              <a:buNone/>
              <a:defRPr sz="5921">
                <a:solidFill>
                  <a:schemeClr val="tx1">
                    <a:tint val="75000"/>
                  </a:schemeClr>
                </a:solidFill>
              </a:defRPr>
            </a:lvl5pPr>
            <a:lvl6pPr marL="9658580" indent="0">
              <a:buNone/>
              <a:defRPr sz="5921">
                <a:solidFill>
                  <a:schemeClr val="tx1">
                    <a:tint val="75000"/>
                  </a:schemeClr>
                </a:solidFill>
              </a:defRPr>
            </a:lvl6pPr>
            <a:lvl7pPr marL="11590297" indent="0">
              <a:buNone/>
              <a:defRPr sz="5921">
                <a:solidFill>
                  <a:schemeClr val="tx1">
                    <a:tint val="75000"/>
                  </a:schemeClr>
                </a:solidFill>
              </a:defRPr>
            </a:lvl7pPr>
            <a:lvl8pPr marL="13522012" indent="0">
              <a:buNone/>
              <a:defRPr sz="5921">
                <a:solidFill>
                  <a:schemeClr val="tx1">
                    <a:tint val="75000"/>
                  </a:schemeClr>
                </a:solidFill>
              </a:defRPr>
            </a:lvl8pPr>
            <a:lvl9pPr marL="15453728" indent="0">
              <a:buNone/>
              <a:defRPr sz="59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02/08/2024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770073" y="57676941"/>
            <a:ext cx="42675631" cy="163130774"/>
          </a:xfrm>
        </p:spPr>
        <p:txBody>
          <a:bodyPr/>
          <a:lstStyle>
            <a:lvl1pPr>
              <a:defRPr sz="11840"/>
            </a:lvl1pPr>
            <a:lvl2pPr>
              <a:defRPr sz="10175"/>
            </a:lvl2pPr>
            <a:lvl3pPr>
              <a:defRPr sz="8418"/>
            </a:lvl3pPr>
            <a:lvl4pPr>
              <a:defRPr sz="7586"/>
            </a:lvl4pPr>
            <a:lvl5pPr>
              <a:defRPr sz="7586"/>
            </a:lvl5pPr>
            <a:lvl6pPr>
              <a:defRPr sz="7586"/>
            </a:lvl6pPr>
            <a:lvl7pPr>
              <a:defRPr sz="7586"/>
            </a:lvl7pPr>
            <a:lvl8pPr>
              <a:defRPr sz="7586"/>
            </a:lvl8pPr>
            <a:lvl9pPr>
              <a:defRPr sz="7586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7925709" y="57676941"/>
            <a:ext cx="42675628" cy="163130774"/>
          </a:xfrm>
        </p:spPr>
        <p:txBody>
          <a:bodyPr/>
          <a:lstStyle>
            <a:lvl1pPr>
              <a:defRPr sz="11840"/>
            </a:lvl1pPr>
            <a:lvl2pPr>
              <a:defRPr sz="10175"/>
            </a:lvl2pPr>
            <a:lvl3pPr>
              <a:defRPr sz="8418"/>
            </a:lvl3pPr>
            <a:lvl4pPr>
              <a:defRPr sz="7586"/>
            </a:lvl4pPr>
            <a:lvl5pPr>
              <a:defRPr sz="7586"/>
            </a:lvl5pPr>
            <a:lvl6pPr>
              <a:defRPr sz="7586"/>
            </a:lvl6pPr>
            <a:lvl7pPr>
              <a:defRPr sz="7586"/>
            </a:lvl7pPr>
            <a:lvl8pPr>
              <a:defRPr sz="7586"/>
            </a:lvl8pPr>
            <a:lvl9pPr>
              <a:defRPr sz="7586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02/08/2024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022" y="1585845"/>
            <a:ext cx="25920383" cy="6600031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440022" y="8864213"/>
            <a:ext cx="12725189" cy="3694181"/>
          </a:xfrm>
        </p:spPr>
        <p:txBody>
          <a:bodyPr anchor="b"/>
          <a:lstStyle>
            <a:lvl1pPr marL="0" indent="0">
              <a:buNone/>
              <a:defRPr sz="10175" b="1"/>
            </a:lvl1pPr>
            <a:lvl2pPr marL="1931716" indent="0">
              <a:buNone/>
              <a:defRPr sz="8418" b="1"/>
            </a:lvl2pPr>
            <a:lvl3pPr marL="3863432" indent="0">
              <a:buNone/>
              <a:defRPr sz="7586" b="1"/>
            </a:lvl3pPr>
            <a:lvl4pPr marL="5795148" indent="0">
              <a:buNone/>
              <a:defRPr sz="6753" b="1"/>
            </a:lvl4pPr>
            <a:lvl5pPr marL="7726864" indent="0">
              <a:buNone/>
              <a:defRPr sz="6753" b="1"/>
            </a:lvl5pPr>
            <a:lvl6pPr marL="9658580" indent="0">
              <a:buNone/>
              <a:defRPr sz="6753" b="1"/>
            </a:lvl6pPr>
            <a:lvl7pPr marL="11590297" indent="0">
              <a:buNone/>
              <a:defRPr sz="6753" b="1"/>
            </a:lvl7pPr>
            <a:lvl8pPr marL="13522012" indent="0">
              <a:buNone/>
              <a:defRPr sz="6753" b="1"/>
            </a:lvl8pPr>
            <a:lvl9pPr marL="15453728" indent="0">
              <a:buNone/>
              <a:defRPr sz="6753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1440022" y="12558394"/>
            <a:ext cx="12725189" cy="22815945"/>
          </a:xfrm>
        </p:spPr>
        <p:txBody>
          <a:bodyPr/>
          <a:lstStyle>
            <a:lvl1pPr>
              <a:defRPr sz="10175"/>
            </a:lvl1pPr>
            <a:lvl2pPr>
              <a:defRPr sz="8418"/>
            </a:lvl2pPr>
            <a:lvl3pPr>
              <a:defRPr sz="7586"/>
            </a:lvl3pPr>
            <a:lvl4pPr>
              <a:defRPr sz="6753"/>
            </a:lvl4pPr>
            <a:lvl5pPr>
              <a:defRPr sz="6753"/>
            </a:lvl5pPr>
            <a:lvl6pPr>
              <a:defRPr sz="6753"/>
            </a:lvl6pPr>
            <a:lvl7pPr>
              <a:defRPr sz="6753"/>
            </a:lvl7pPr>
            <a:lvl8pPr>
              <a:defRPr sz="6753"/>
            </a:lvl8pPr>
            <a:lvl9pPr>
              <a:defRPr sz="6753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14630218" y="8864213"/>
            <a:ext cx="12730188" cy="3694181"/>
          </a:xfrm>
        </p:spPr>
        <p:txBody>
          <a:bodyPr anchor="b"/>
          <a:lstStyle>
            <a:lvl1pPr marL="0" indent="0">
              <a:buNone/>
              <a:defRPr sz="10175" b="1"/>
            </a:lvl1pPr>
            <a:lvl2pPr marL="1931716" indent="0">
              <a:buNone/>
              <a:defRPr sz="8418" b="1"/>
            </a:lvl2pPr>
            <a:lvl3pPr marL="3863432" indent="0">
              <a:buNone/>
              <a:defRPr sz="7586" b="1"/>
            </a:lvl3pPr>
            <a:lvl4pPr marL="5795148" indent="0">
              <a:buNone/>
              <a:defRPr sz="6753" b="1"/>
            </a:lvl4pPr>
            <a:lvl5pPr marL="7726864" indent="0">
              <a:buNone/>
              <a:defRPr sz="6753" b="1"/>
            </a:lvl5pPr>
            <a:lvl6pPr marL="9658580" indent="0">
              <a:buNone/>
              <a:defRPr sz="6753" b="1"/>
            </a:lvl6pPr>
            <a:lvl7pPr marL="11590297" indent="0">
              <a:buNone/>
              <a:defRPr sz="6753" b="1"/>
            </a:lvl7pPr>
            <a:lvl8pPr marL="13522012" indent="0">
              <a:buNone/>
              <a:defRPr sz="6753" b="1"/>
            </a:lvl8pPr>
            <a:lvl9pPr marL="15453728" indent="0">
              <a:buNone/>
              <a:defRPr sz="6753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14630218" y="12558394"/>
            <a:ext cx="12730188" cy="22815945"/>
          </a:xfrm>
        </p:spPr>
        <p:txBody>
          <a:bodyPr/>
          <a:lstStyle>
            <a:lvl1pPr>
              <a:defRPr sz="10175"/>
            </a:lvl1pPr>
            <a:lvl2pPr>
              <a:defRPr sz="8418"/>
            </a:lvl2pPr>
            <a:lvl3pPr>
              <a:defRPr sz="7586"/>
            </a:lvl3pPr>
            <a:lvl4pPr>
              <a:defRPr sz="6753"/>
            </a:lvl4pPr>
            <a:lvl5pPr>
              <a:defRPr sz="6753"/>
            </a:lvl5pPr>
            <a:lvl6pPr>
              <a:defRPr sz="6753"/>
            </a:lvl6pPr>
            <a:lvl7pPr>
              <a:defRPr sz="6753"/>
            </a:lvl7pPr>
            <a:lvl8pPr>
              <a:defRPr sz="6753"/>
            </a:lvl8pPr>
            <a:lvl9pPr>
              <a:defRPr sz="6753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02/08/2024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02/08/2024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02/08/2024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023" y="1576675"/>
            <a:ext cx="9475141" cy="6710032"/>
          </a:xfrm>
        </p:spPr>
        <p:txBody>
          <a:bodyPr anchor="b"/>
          <a:lstStyle>
            <a:lvl1pPr algn="l">
              <a:defRPr sz="8418" b="1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260166" y="1576678"/>
            <a:ext cx="16100238" cy="33797663"/>
          </a:xfrm>
        </p:spPr>
        <p:txBody>
          <a:bodyPr/>
          <a:lstStyle>
            <a:lvl1pPr>
              <a:defRPr sz="13506"/>
            </a:lvl1pPr>
            <a:lvl2pPr>
              <a:defRPr sz="11840"/>
            </a:lvl2pPr>
            <a:lvl3pPr>
              <a:defRPr sz="10175"/>
            </a:lvl3pPr>
            <a:lvl4pPr>
              <a:defRPr sz="8418"/>
            </a:lvl4pPr>
            <a:lvl5pPr>
              <a:defRPr sz="8418"/>
            </a:lvl5pPr>
            <a:lvl6pPr>
              <a:defRPr sz="8418"/>
            </a:lvl6pPr>
            <a:lvl7pPr>
              <a:defRPr sz="8418"/>
            </a:lvl7pPr>
            <a:lvl8pPr>
              <a:defRPr sz="8418"/>
            </a:lvl8pPr>
            <a:lvl9pPr>
              <a:defRPr sz="8418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440023" y="8286710"/>
            <a:ext cx="9475141" cy="27087631"/>
          </a:xfrm>
        </p:spPr>
        <p:txBody>
          <a:bodyPr/>
          <a:lstStyle>
            <a:lvl1pPr marL="0" indent="0">
              <a:buNone/>
              <a:defRPr sz="5921"/>
            </a:lvl1pPr>
            <a:lvl2pPr marL="1931716" indent="0">
              <a:buNone/>
              <a:defRPr sz="5088"/>
            </a:lvl2pPr>
            <a:lvl3pPr marL="3863432" indent="0">
              <a:buNone/>
              <a:defRPr sz="4256"/>
            </a:lvl3pPr>
            <a:lvl4pPr marL="5795148" indent="0">
              <a:buNone/>
              <a:defRPr sz="3793"/>
            </a:lvl4pPr>
            <a:lvl5pPr marL="7726864" indent="0">
              <a:buNone/>
              <a:defRPr sz="3793"/>
            </a:lvl5pPr>
            <a:lvl6pPr marL="9658580" indent="0">
              <a:buNone/>
              <a:defRPr sz="3793"/>
            </a:lvl6pPr>
            <a:lvl7pPr marL="11590297" indent="0">
              <a:buNone/>
              <a:defRPr sz="3793"/>
            </a:lvl7pPr>
            <a:lvl8pPr marL="13522012" indent="0">
              <a:buNone/>
              <a:defRPr sz="3793"/>
            </a:lvl8pPr>
            <a:lvl9pPr marL="15453728" indent="0">
              <a:buNone/>
              <a:defRPr sz="3793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02/08/2024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5086" y="27720133"/>
            <a:ext cx="17280255" cy="3272518"/>
          </a:xfrm>
        </p:spPr>
        <p:txBody>
          <a:bodyPr anchor="b"/>
          <a:lstStyle>
            <a:lvl1pPr algn="l">
              <a:defRPr sz="8418" b="1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645086" y="3538351"/>
            <a:ext cx="17280255" cy="23760113"/>
          </a:xfrm>
        </p:spPr>
        <p:txBody>
          <a:bodyPr/>
          <a:lstStyle>
            <a:lvl1pPr marL="0" indent="0">
              <a:buNone/>
              <a:defRPr sz="13506"/>
            </a:lvl1pPr>
            <a:lvl2pPr marL="1931716" indent="0">
              <a:buNone/>
              <a:defRPr sz="11840"/>
            </a:lvl2pPr>
            <a:lvl3pPr marL="3863432" indent="0">
              <a:buNone/>
              <a:defRPr sz="10175"/>
            </a:lvl3pPr>
            <a:lvl4pPr marL="5795148" indent="0">
              <a:buNone/>
              <a:defRPr sz="8418"/>
            </a:lvl4pPr>
            <a:lvl5pPr marL="7726864" indent="0">
              <a:buNone/>
              <a:defRPr sz="8418"/>
            </a:lvl5pPr>
            <a:lvl6pPr marL="9658580" indent="0">
              <a:buNone/>
              <a:defRPr sz="8418"/>
            </a:lvl6pPr>
            <a:lvl7pPr marL="11590297" indent="0">
              <a:buNone/>
              <a:defRPr sz="8418"/>
            </a:lvl7pPr>
            <a:lvl8pPr marL="13522012" indent="0">
              <a:buNone/>
              <a:defRPr sz="8418"/>
            </a:lvl8pPr>
            <a:lvl9pPr marL="15453728" indent="0">
              <a:buNone/>
              <a:defRPr sz="8418"/>
            </a:lvl9pPr>
          </a:lstStyle>
          <a:p>
            <a:r>
              <a:rPr lang="pt-PT"/>
              <a:t>Clique no ícone para adicionar uma imagem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5645086" y="30992651"/>
            <a:ext cx="17280255" cy="4647520"/>
          </a:xfrm>
        </p:spPr>
        <p:txBody>
          <a:bodyPr/>
          <a:lstStyle>
            <a:lvl1pPr marL="0" indent="0">
              <a:buNone/>
              <a:defRPr sz="5921"/>
            </a:lvl1pPr>
            <a:lvl2pPr marL="1931716" indent="0">
              <a:buNone/>
              <a:defRPr sz="5088"/>
            </a:lvl2pPr>
            <a:lvl3pPr marL="3863432" indent="0">
              <a:buNone/>
              <a:defRPr sz="4256"/>
            </a:lvl3pPr>
            <a:lvl4pPr marL="5795148" indent="0">
              <a:buNone/>
              <a:defRPr sz="3793"/>
            </a:lvl4pPr>
            <a:lvl5pPr marL="7726864" indent="0">
              <a:buNone/>
              <a:defRPr sz="3793"/>
            </a:lvl5pPr>
            <a:lvl6pPr marL="9658580" indent="0">
              <a:buNone/>
              <a:defRPr sz="3793"/>
            </a:lvl6pPr>
            <a:lvl7pPr marL="11590297" indent="0">
              <a:buNone/>
              <a:defRPr sz="3793"/>
            </a:lvl7pPr>
            <a:lvl8pPr marL="13522012" indent="0">
              <a:buNone/>
              <a:defRPr sz="3793"/>
            </a:lvl8pPr>
            <a:lvl9pPr marL="15453728" indent="0">
              <a:buNone/>
              <a:defRPr sz="3793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A321C-2AED-4B69-A583-AE295701A05A}" type="datetimeFigureOut">
              <a:rPr lang="pt-PT" smtClean="0"/>
              <a:pPr/>
              <a:t>02/08/2024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6749-8136-46A2-9EC3-EAC7084FC5E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1440022" y="1585845"/>
            <a:ext cx="25920383" cy="6600031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440022" y="9240047"/>
            <a:ext cx="25920383" cy="26134294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1440022" y="36703511"/>
            <a:ext cx="6720099" cy="2108344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0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A321C-2AED-4B69-A583-AE295701A05A}" type="datetimeFigureOut">
              <a:rPr lang="pt-PT" smtClean="0"/>
              <a:pPr/>
              <a:t>02/08/2024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9840146" y="36703511"/>
            <a:ext cx="9120135" cy="2108344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0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20640305" y="36703511"/>
            <a:ext cx="6720099" cy="2108344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0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56749-8136-46A2-9EC3-EAC7084FC5E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63432" rtl="0" eaLnBrk="1" latinLnBrk="0" hangingPunct="1">
        <a:spcBef>
          <a:spcPct val="0"/>
        </a:spcBef>
        <a:buNone/>
        <a:defRPr sz="185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8786" indent="-1448786" algn="l" defTabSz="3863432" rtl="0" eaLnBrk="1" latinLnBrk="0" hangingPunct="1">
        <a:spcBef>
          <a:spcPct val="20000"/>
        </a:spcBef>
        <a:buFont typeface="Arial" pitchFamily="34" charset="0"/>
        <a:buChar char="•"/>
        <a:defRPr sz="13506" kern="1200">
          <a:solidFill>
            <a:schemeClr val="tx1"/>
          </a:solidFill>
          <a:latin typeface="+mn-lt"/>
          <a:ea typeface="+mn-ea"/>
          <a:cs typeface="+mn-cs"/>
        </a:defRPr>
      </a:lvl1pPr>
      <a:lvl2pPr marL="3139039" indent="-1207323" algn="l" defTabSz="3863432" rtl="0" eaLnBrk="1" latinLnBrk="0" hangingPunct="1">
        <a:spcBef>
          <a:spcPct val="20000"/>
        </a:spcBef>
        <a:buFont typeface="Arial" pitchFamily="34" charset="0"/>
        <a:buChar char="–"/>
        <a:defRPr sz="11840" kern="1200">
          <a:solidFill>
            <a:schemeClr val="tx1"/>
          </a:solidFill>
          <a:latin typeface="+mn-lt"/>
          <a:ea typeface="+mn-ea"/>
          <a:cs typeface="+mn-cs"/>
        </a:defRPr>
      </a:lvl2pPr>
      <a:lvl3pPr marL="4829290" indent="-965858" algn="l" defTabSz="3863432" rtl="0" eaLnBrk="1" latinLnBrk="0" hangingPunct="1">
        <a:spcBef>
          <a:spcPct val="20000"/>
        </a:spcBef>
        <a:buFont typeface="Arial" pitchFamily="34" charset="0"/>
        <a:buChar char="•"/>
        <a:defRPr sz="10175" kern="1200">
          <a:solidFill>
            <a:schemeClr val="tx1"/>
          </a:solidFill>
          <a:latin typeface="+mn-lt"/>
          <a:ea typeface="+mn-ea"/>
          <a:cs typeface="+mn-cs"/>
        </a:defRPr>
      </a:lvl3pPr>
      <a:lvl4pPr marL="6761006" indent="-965858" algn="l" defTabSz="3863432" rtl="0" eaLnBrk="1" latinLnBrk="0" hangingPunct="1">
        <a:spcBef>
          <a:spcPct val="20000"/>
        </a:spcBef>
        <a:buFont typeface="Arial" pitchFamily="34" charset="0"/>
        <a:buChar char="–"/>
        <a:defRPr sz="8418" kern="1200">
          <a:solidFill>
            <a:schemeClr val="tx1"/>
          </a:solidFill>
          <a:latin typeface="+mn-lt"/>
          <a:ea typeface="+mn-ea"/>
          <a:cs typeface="+mn-cs"/>
        </a:defRPr>
      </a:lvl4pPr>
      <a:lvl5pPr marL="8692723" indent="-965858" algn="l" defTabSz="3863432" rtl="0" eaLnBrk="1" latinLnBrk="0" hangingPunct="1">
        <a:spcBef>
          <a:spcPct val="20000"/>
        </a:spcBef>
        <a:buFont typeface="Arial" pitchFamily="34" charset="0"/>
        <a:buChar char="»"/>
        <a:defRPr sz="8418" kern="1200">
          <a:solidFill>
            <a:schemeClr val="tx1"/>
          </a:solidFill>
          <a:latin typeface="+mn-lt"/>
          <a:ea typeface="+mn-ea"/>
          <a:cs typeface="+mn-cs"/>
        </a:defRPr>
      </a:lvl5pPr>
      <a:lvl6pPr marL="10624438" indent="-965858" algn="l" defTabSz="3863432" rtl="0" eaLnBrk="1" latinLnBrk="0" hangingPunct="1">
        <a:spcBef>
          <a:spcPct val="20000"/>
        </a:spcBef>
        <a:buFont typeface="Arial" pitchFamily="34" charset="0"/>
        <a:buChar char="•"/>
        <a:defRPr sz="8418" kern="1200">
          <a:solidFill>
            <a:schemeClr val="tx1"/>
          </a:solidFill>
          <a:latin typeface="+mn-lt"/>
          <a:ea typeface="+mn-ea"/>
          <a:cs typeface="+mn-cs"/>
        </a:defRPr>
      </a:lvl6pPr>
      <a:lvl7pPr marL="12556154" indent="-965858" algn="l" defTabSz="3863432" rtl="0" eaLnBrk="1" latinLnBrk="0" hangingPunct="1">
        <a:spcBef>
          <a:spcPct val="20000"/>
        </a:spcBef>
        <a:buFont typeface="Arial" pitchFamily="34" charset="0"/>
        <a:buChar char="•"/>
        <a:defRPr sz="8418" kern="1200">
          <a:solidFill>
            <a:schemeClr val="tx1"/>
          </a:solidFill>
          <a:latin typeface="+mn-lt"/>
          <a:ea typeface="+mn-ea"/>
          <a:cs typeface="+mn-cs"/>
        </a:defRPr>
      </a:lvl7pPr>
      <a:lvl8pPr marL="14487871" indent="-965858" algn="l" defTabSz="3863432" rtl="0" eaLnBrk="1" latinLnBrk="0" hangingPunct="1">
        <a:spcBef>
          <a:spcPct val="20000"/>
        </a:spcBef>
        <a:buFont typeface="Arial" pitchFamily="34" charset="0"/>
        <a:buChar char="•"/>
        <a:defRPr sz="8418" kern="1200">
          <a:solidFill>
            <a:schemeClr val="tx1"/>
          </a:solidFill>
          <a:latin typeface="+mn-lt"/>
          <a:ea typeface="+mn-ea"/>
          <a:cs typeface="+mn-cs"/>
        </a:defRPr>
      </a:lvl8pPr>
      <a:lvl9pPr marL="16419586" indent="-965858" algn="l" defTabSz="3863432" rtl="0" eaLnBrk="1" latinLnBrk="0" hangingPunct="1">
        <a:spcBef>
          <a:spcPct val="20000"/>
        </a:spcBef>
        <a:buFont typeface="Arial" pitchFamily="34" charset="0"/>
        <a:buChar char="•"/>
        <a:defRPr sz="8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3863432" rtl="0" eaLnBrk="1" latinLnBrk="0" hangingPunct="1">
        <a:defRPr sz="7586" kern="1200">
          <a:solidFill>
            <a:schemeClr val="tx1"/>
          </a:solidFill>
          <a:latin typeface="+mn-lt"/>
          <a:ea typeface="+mn-ea"/>
          <a:cs typeface="+mn-cs"/>
        </a:defRPr>
      </a:lvl1pPr>
      <a:lvl2pPr marL="1931716" algn="l" defTabSz="3863432" rtl="0" eaLnBrk="1" latinLnBrk="0" hangingPunct="1">
        <a:defRPr sz="7586" kern="1200">
          <a:solidFill>
            <a:schemeClr val="tx1"/>
          </a:solidFill>
          <a:latin typeface="+mn-lt"/>
          <a:ea typeface="+mn-ea"/>
          <a:cs typeface="+mn-cs"/>
        </a:defRPr>
      </a:lvl2pPr>
      <a:lvl3pPr marL="3863432" algn="l" defTabSz="3863432" rtl="0" eaLnBrk="1" latinLnBrk="0" hangingPunct="1">
        <a:defRPr sz="7586" kern="1200">
          <a:solidFill>
            <a:schemeClr val="tx1"/>
          </a:solidFill>
          <a:latin typeface="+mn-lt"/>
          <a:ea typeface="+mn-ea"/>
          <a:cs typeface="+mn-cs"/>
        </a:defRPr>
      </a:lvl3pPr>
      <a:lvl4pPr marL="5795148" algn="l" defTabSz="3863432" rtl="0" eaLnBrk="1" latinLnBrk="0" hangingPunct="1">
        <a:defRPr sz="7586" kern="1200">
          <a:solidFill>
            <a:schemeClr val="tx1"/>
          </a:solidFill>
          <a:latin typeface="+mn-lt"/>
          <a:ea typeface="+mn-ea"/>
          <a:cs typeface="+mn-cs"/>
        </a:defRPr>
      </a:lvl4pPr>
      <a:lvl5pPr marL="7726864" algn="l" defTabSz="3863432" rtl="0" eaLnBrk="1" latinLnBrk="0" hangingPunct="1">
        <a:defRPr sz="7586" kern="1200">
          <a:solidFill>
            <a:schemeClr val="tx1"/>
          </a:solidFill>
          <a:latin typeface="+mn-lt"/>
          <a:ea typeface="+mn-ea"/>
          <a:cs typeface="+mn-cs"/>
        </a:defRPr>
      </a:lvl5pPr>
      <a:lvl6pPr marL="9658580" algn="l" defTabSz="3863432" rtl="0" eaLnBrk="1" latinLnBrk="0" hangingPunct="1">
        <a:defRPr sz="7586" kern="1200">
          <a:solidFill>
            <a:schemeClr val="tx1"/>
          </a:solidFill>
          <a:latin typeface="+mn-lt"/>
          <a:ea typeface="+mn-ea"/>
          <a:cs typeface="+mn-cs"/>
        </a:defRPr>
      </a:lvl6pPr>
      <a:lvl7pPr marL="11590297" algn="l" defTabSz="3863432" rtl="0" eaLnBrk="1" latinLnBrk="0" hangingPunct="1">
        <a:defRPr sz="7586" kern="1200">
          <a:solidFill>
            <a:schemeClr val="tx1"/>
          </a:solidFill>
          <a:latin typeface="+mn-lt"/>
          <a:ea typeface="+mn-ea"/>
          <a:cs typeface="+mn-cs"/>
        </a:defRPr>
      </a:lvl7pPr>
      <a:lvl8pPr marL="13522012" algn="l" defTabSz="3863432" rtl="0" eaLnBrk="1" latinLnBrk="0" hangingPunct="1">
        <a:defRPr sz="7586" kern="1200">
          <a:solidFill>
            <a:schemeClr val="tx1"/>
          </a:solidFill>
          <a:latin typeface="+mn-lt"/>
          <a:ea typeface="+mn-ea"/>
          <a:cs typeface="+mn-cs"/>
        </a:defRPr>
      </a:lvl8pPr>
      <a:lvl9pPr marL="15453728" algn="l" defTabSz="3863432" rtl="0" eaLnBrk="1" latinLnBrk="0" hangingPunct="1">
        <a:defRPr sz="75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aixaDeTexto 37">
            <a:extLst>
              <a:ext uri="{FF2B5EF4-FFF2-40B4-BE49-F238E27FC236}">
                <a16:creationId xmlns:a16="http://schemas.microsoft.com/office/drawing/2014/main" id="{D4756072-CBF2-401F-93FB-52251062B264}"/>
              </a:ext>
            </a:extLst>
          </p:cNvPr>
          <p:cNvSpPr txBox="1"/>
          <p:nvPr/>
        </p:nvSpPr>
        <p:spPr>
          <a:xfrm>
            <a:off x="-29045" y="4201441"/>
            <a:ext cx="28829470" cy="4952125"/>
          </a:xfrm>
          <a:prstGeom prst="rect">
            <a:avLst/>
          </a:prstGeom>
          <a:solidFill>
            <a:srgbClr val="10814B"/>
          </a:solidFill>
          <a:ln>
            <a:solidFill>
              <a:srgbClr val="10814B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endParaRPr lang="en-GB" sz="633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GB" sz="8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br>
              <a:rPr lang="pt-BR" sz="3872" b="1" dirty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endParaRPr lang="pt-BR" sz="4400" b="1" dirty="0">
              <a:solidFill>
                <a:schemeClr val="bg1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GB" sz="42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Authors</a:t>
            </a:r>
          </a:p>
          <a:p>
            <a:pPr algn="ctr">
              <a:lnSpc>
                <a:spcPct val="107000"/>
              </a:lnSpc>
            </a:pPr>
            <a:r>
              <a:rPr lang="en-GB" sz="42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Affiliations</a:t>
            </a:r>
            <a:endParaRPr lang="pt-PT" sz="4200" baseline="300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pt-PT" sz="3200" baseline="300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82CAD4F-FC76-9989-6A26-544F2DCD8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845" y="439035"/>
            <a:ext cx="9559300" cy="2607082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980D3308-C3EC-E951-ED10-FF0A21D9E8DF}"/>
              </a:ext>
            </a:extLst>
          </p:cNvPr>
          <p:cNvSpPr txBox="1"/>
          <p:nvPr/>
        </p:nvSpPr>
        <p:spPr>
          <a:xfrm>
            <a:off x="10799812" y="439035"/>
            <a:ext cx="132072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en-GB" sz="6000" b="1" baseline="30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60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Conference &amp; Meeting </a:t>
            </a:r>
          </a:p>
          <a:p>
            <a:r>
              <a:rPr lang="en-GB" sz="60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Lisbon, Portugal</a:t>
            </a:r>
          </a:p>
          <a:p>
            <a:r>
              <a:rPr lang="en-GB" sz="60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1-5, 2024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BE315091-4F65-BCD1-4DAB-8A5B68D171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7106" y="172661"/>
            <a:ext cx="4462060" cy="3569649"/>
          </a:xfrm>
          <a:prstGeom prst="rect">
            <a:avLst/>
          </a:prstGeom>
        </p:spPr>
      </p:pic>
      <p:grpSp>
        <p:nvGrpSpPr>
          <p:cNvPr id="54" name="Group 53">
            <a:extLst>
              <a:ext uri="{FF2B5EF4-FFF2-40B4-BE49-F238E27FC236}">
                <a16:creationId xmlns:a16="http://schemas.microsoft.com/office/drawing/2014/main" id="{E2FD7AC3-579E-C909-8DDA-64C4580B6366}"/>
              </a:ext>
            </a:extLst>
          </p:cNvPr>
          <p:cNvGrpSpPr>
            <a:grpSpLocks/>
          </p:cNvGrpSpPr>
          <p:nvPr/>
        </p:nvGrpSpPr>
        <p:grpSpPr>
          <a:xfrm>
            <a:off x="286644" y="38378278"/>
            <a:ext cx="13871541" cy="1224016"/>
            <a:chOff x="286644" y="38378278"/>
            <a:chExt cx="13871541" cy="1224016"/>
          </a:xfrm>
        </p:grpSpPr>
        <p:pic>
          <p:nvPicPr>
            <p:cNvPr id="13" name="Imagem 8">
              <a:extLst>
                <a:ext uri="{FF2B5EF4-FFF2-40B4-BE49-F238E27FC236}">
                  <a16:creationId xmlns:a16="http://schemas.microsoft.com/office/drawing/2014/main" id="{F1BA65C5-BAFA-CD1C-AAE7-55F6D3736A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37890" y="38522294"/>
              <a:ext cx="2213064" cy="1080000"/>
            </a:xfrm>
            <a:prstGeom prst="rect">
              <a:avLst/>
            </a:prstGeom>
          </p:spPr>
        </p:pic>
        <p:pic>
          <p:nvPicPr>
            <p:cNvPr id="14" name="Imagem 9">
              <a:extLst>
                <a:ext uri="{FF2B5EF4-FFF2-40B4-BE49-F238E27FC236}">
                  <a16:creationId xmlns:a16="http://schemas.microsoft.com/office/drawing/2014/main" id="{3B0471B7-49BC-4575-FE61-9C0C99441A3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lum bright="-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26522" y="38450166"/>
              <a:ext cx="3831663" cy="1080000"/>
            </a:xfrm>
            <a:prstGeom prst="rect">
              <a:avLst/>
            </a:prstGeom>
          </p:spPr>
        </p:pic>
        <p:pic>
          <p:nvPicPr>
            <p:cNvPr id="15" name="Imagem 7" descr="Uma imagem com silhueta, céu noturno&#10;&#10;Descrição gerada automaticamente">
              <a:extLst>
                <a:ext uri="{FF2B5EF4-FFF2-40B4-BE49-F238E27FC236}">
                  <a16:creationId xmlns:a16="http://schemas.microsoft.com/office/drawing/2014/main" id="{AF81DE8C-D481-8811-DC04-AEDE316F57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2802" r="474" b="17052"/>
            <a:stretch/>
          </p:blipFill>
          <p:spPr>
            <a:xfrm>
              <a:off x="2589893" y="38449154"/>
              <a:ext cx="1801207" cy="1080000"/>
            </a:xfrm>
            <a:prstGeom prst="rect">
              <a:avLst/>
            </a:prstGeom>
          </p:spPr>
        </p:pic>
        <p:pic>
          <p:nvPicPr>
            <p:cNvPr id="18" name="Imagem 13" descr="Uma imagem com lua, escuridão&#10;&#10;Descrição gerada automaticamente">
              <a:extLst>
                <a:ext uri="{FF2B5EF4-FFF2-40B4-BE49-F238E27FC236}">
                  <a16:creationId xmlns:a16="http://schemas.microsoft.com/office/drawing/2014/main" id="{DFB7FAD8-57A3-8C6D-5DF1-40878B159C1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644" y="38449154"/>
              <a:ext cx="2152371" cy="1080000"/>
            </a:xfrm>
            <a:prstGeom prst="rect">
              <a:avLst/>
            </a:prstGeom>
          </p:spPr>
        </p:pic>
        <p:pic>
          <p:nvPicPr>
            <p:cNvPr id="21" name="Imagem 1">
              <a:extLst>
                <a:ext uri="{FF2B5EF4-FFF2-40B4-BE49-F238E27FC236}">
                  <a16:creationId xmlns:a16="http://schemas.microsoft.com/office/drawing/2014/main" id="{251F5750-2982-4273-0AD7-1665B6756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078336" y="38378278"/>
              <a:ext cx="3001396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81150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1DV.5.8</Template>
  <TotalTime>2380</TotalTime>
  <Words>16</Words>
  <Application>Microsoft Office PowerPoint</Application>
  <PresentationFormat>Personalizados</PresentationFormat>
  <Paragraphs>7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Company>FCT-UNL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Utilizador</dc:creator>
  <cp:lastModifiedBy>Ana Luisa Almaca da Cruz Fernando</cp:lastModifiedBy>
  <cp:revision>84</cp:revision>
  <dcterms:created xsi:type="dcterms:W3CDTF">2021-04-20T10:10:45Z</dcterms:created>
  <dcterms:modified xsi:type="dcterms:W3CDTF">2024-08-02T14:13:00Z</dcterms:modified>
</cp:coreProperties>
</file>