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40233600" cy="32918400"/>
  <p:notesSz cx="6858000" cy="9144000"/>
  <p:defaultTextStyle>
    <a:defPPr>
      <a:defRPr lang="pt-PT"/>
    </a:defPPr>
    <a:lvl1pPr marL="0" algn="l" defTabSz="3908095" rtl="0" eaLnBrk="1" latinLnBrk="0" hangingPunct="1">
      <a:defRPr sz="7673" kern="1200">
        <a:solidFill>
          <a:schemeClr val="tx1"/>
        </a:solidFill>
        <a:latin typeface="+mn-lt"/>
        <a:ea typeface="+mn-ea"/>
        <a:cs typeface="+mn-cs"/>
      </a:defRPr>
    </a:lvl1pPr>
    <a:lvl2pPr marL="1954047" algn="l" defTabSz="3908095" rtl="0" eaLnBrk="1" latinLnBrk="0" hangingPunct="1">
      <a:defRPr sz="7673" kern="1200">
        <a:solidFill>
          <a:schemeClr val="tx1"/>
        </a:solidFill>
        <a:latin typeface="+mn-lt"/>
        <a:ea typeface="+mn-ea"/>
        <a:cs typeface="+mn-cs"/>
      </a:defRPr>
    </a:lvl2pPr>
    <a:lvl3pPr marL="3908095" algn="l" defTabSz="3908095" rtl="0" eaLnBrk="1" latinLnBrk="0" hangingPunct="1">
      <a:defRPr sz="7673" kern="1200">
        <a:solidFill>
          <a:schemeClr val="tx1"/>
        </a:solidFill>
        <a:latin typeface="+mn-lt"/>
        <a:ea typeface="+mn-ea"/>
        <a:cs typeface="+mn-cs"/>
      </a:defRPr>
    </a:lvl3pPr>
    <a:lvl4pPr marL="5862142" algn="l" defTabSz="3908095" rtl="0" eaLnBrk="1" latinLnBrk="0" hangingPunct="1">
      <a:defRPr sz="7673" kern="1200">
        <a:solidFill>
          <a:schemeClr val="tx1"/>
        </a:solidFill>
        <a:latin typeface="+mn-lt"/>
        <a:ea typeface="+mn-ea"/>
        <a:cs typeface="+mn-cs"/>
      </a:defRPr>
    </a:lvl4pPr>
    <a:lvl5pPr marL="7816190" algn="l" defTabSz="3908095" rtl="0" eaLnBrk="1" latinLnBrk="0" hangingPunct="1">
      <a:defRPr sz="7673" kern="1200">
        <a:solidFill>
          <a:schemeClr val="tx1"/>
        </a:solidFill>
        <a:latin typeface="+mn-lt"/>
        <a:ea typeface="+mn-ea"/>
        <a:cs typeface="+mn-cs"/>
      </a:defRPr>
    </a:lvl5pPr>
    <a:lvl6pPr marL="9770236" algn="l" defTabSz="3908095" rtl="0" eaLnBrk="1" latinLnBrk="0" hangingPunct="1">
      <a:defRPr sz="7673" kern="1200">
        <a:solidFill>
          <a:schemeClr val="tx1"/>
        </a:solidFill>
        <a:latin typeface="+mn-lt"/>
        <a:ea typeface="+mn-ea"/>
        <a:cs typeface="+mn-cs"/>
      </a:defRPr>
    </a:lvl6pPr>
    <a:lvl7pPr marL="11724284" algn="l" defTabSz="3908095" rtl="0" eaLnBrk="1" latinLnBrk="0" hangingPunct="1">
      <a:defRPr sz="7673" kern="1200">
        <a:solidFill>
          <a:schemeClr val="tx1"/>
        </a:solidFill>
        <a:latin typeface="+mn-lt"/>
        <a:ea typeface="+mn-ea"/>
        <a:cs typeface="+mn-cs"/>
      </a:defRPr>
    </a:lvl7pPr>
    <a:lvl8pPr marL="13678331" algn="l" defTabSz="3908095" rtl="0" eaLnBrk="1" latinLnBrk="0" hangingPunct="1">
      <a:defRPr sz="7673" kern="1200">
        <a:solidFill>
          <a:schemeClr val="tx1"/>
        </a:solidFill>
        <a:latin typeface="+mn-lt"/>
        <a:ea typeface="+mn-ea"/>
        <a:cs typeface="+mn-cs"/>
      </a:defRPr>
    </a:lvl8pPr>
    <a:lvl9pPr marL="15632378" algn="l" defTabSz="3908095" rtl="0" eaLnBrk="1" latinLnBrk="0" hangingPunct="1">
      <a:defRPr sz="767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688" userDrawn="1">
          <p15:clr>
            <a:srgbClr val="A4A3A4"/>
          </p15:clr>
        </p15:guide>
        <p15:guide id="3" pos="279" userDrawn="1">
          <p15:clr>
            <a:srgbClr val="A4A3A4"/>
          </p15:clr>
        </p15:guide>
        <p15:guide id="4" pos="25091" userDrawn="1">
          <p15:clr>
            <a:srgbClr val="A4A3A4"/>
          </p15:clr>
        </p15:guide>
        <p15:guide id="5" pos="12672" userDrawn="1">
          <p15:clr>
            <a:srgbClr val="A4A3A4"/>
          </p15:clr>
        </p15:guide>
        <p15:guide id="6" orient="horz" pos="10330" userDrawn="1">
          <p15:clr>
            <a:srgbClr val="A4A3A4"/>
          </p15:clr>
        </p15:guide>
        <p15:guide id="7" orient="horz" pos="18211" userDrawn="1">
          <p15:clr>
            <a:srgbClr val="A4A3A4"/>
          </p15:clr>
        </p15:guide>
        <p15:guide id="8" orient="horz" pos="1296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Luisa Almaca da Cruz Fernando" initials="ALAdCF" lastIdx="4" clrIdx="0">
    <p:extLst>
      <p:ext uri="{19B8F6BF-5375-455C-9EA6-DF929625EA0E}">
        <p15:presenceInfo xmlns:p15="http://schemas.microsoft.com/office/powerpoint/2012/main" userId="Ana Luisa Almaca da Cruz Fernand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10814B"/>
    <a:srgbClr val="003300"/>
    <a:srgbClr val="7DBC44"/>
    <a:srgbClr val="94C548"/>
    <a:srgbClr val="718D9E"/>
    <a:srgbClr val="B3CD50"/>
    <a:srgbClr val="DDFD7A"/>
    <a:srgbClr val="335B74"/>
    <a:srgbClr val="AAA8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796" autoAdjust="0"/>
    <p:restoredTop sz="94274" autoAdjust="0"/>
  </p:normalViewPr>
  <p:slideViewPr>
    <p:cSldViewPr>
      <p:cViewPr varScale="1">
        <p:scale>
          <a:sx n="24" d="100"/>
          <a:sy n="24" d="100"/>
        </p:scale>
        <p:origin x="560" y="248"/>
      </p:cViewPr>
      <p:guideLst>
        <p:guide orient="horz" pos="20688"/>
        <p:guide pos="279"/>
        <p:guide pos="25091"/>
        <p:guide pos="12672"/>
        <p:guide orient="horz" pos="10330"/>
        <p:guide orient="horz" pos="18211"/>
        <p:guide orient="horz" pos="12969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017522" y="10226043"/>
            <a:ext cx="34198560" cy="7056120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035040" y="18653761"/>
            <a:ext cx="28163521" cy="841247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6058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2116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817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4233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029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6350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12408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8466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A321C-2AED-4B69-A583-AE295701A05A}" type="datetimeFigureOut">
              <a:rPr lang="pt-PT" smtClean="0"/>
              <a:pPr/>
              <a:t>10/02/25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56749-8136-46A2-9EC3-EAC7084FC5EE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A321C-2AED-4B69-A583-AE295701A05A}" type="datetimeFigureOut">
              <a:rPr lang="pt-PT" smtClean="0"/>
              <a:pPr/>
              <a:t>10/02/25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56749-8136-46A2-9EC3-EAC7084FC5EE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6595569" y="8229600"/>
            <a:ext cx="29972631" cy="175320960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6663695" y="8229600"/>
            <a:ext cx="89261317" cy="175320960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A321C-2AED-4B69-A583-AE295701A05A}" type="datetimeFigureOut">
              <a:rPr lang="pt-PT" smtClean="0"/>
              <a:pPr/>
              <a:t>10/02/25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56749-8136-46A2-9EC3-EAC7084FC5EE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A321C-2AED-4B69-A583-AE295701A05A}" type="datetimeFigureOut">
              <a:rPr lang="pt-PT" smtClean="0"/>
              <a:pPr/>
              <a:t>10/02/25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56749-8136-46A2-9EC3-EAC7084FC5EE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78179" y="21153123"/>
            <a:ext cx="34198560" cy="6537960"/>
          </a:xfrm>
        </p:spPr>
        <p:txBody>
          <a:bodyPr anchor="t"/>
          <a:lstStyle>
            <a:lvl1pPr algn="l">
              <a:defRPr sz="14073" b="1" cap="all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178179" y="13952225"/>
            <a:ext cx="34198560" cy="7200897"/>
          </a:xfrm>
        </p:spPr>
        <p:txBody>
          <a:bodyPr anchor="b"/>
          <a:lstStyle>
            <a:lvl1pPr marL="0" indent="0">
              <a:buNone/>
              <a:defRPr sz="6998">
                <a:solidFill>
                  <a:schemeClr val="tx1">
                    <a:tint val="75000"/>
                  </a:schemeClr>
                </a:solidFill>
              </a:defRPr>
            </a:lvl1pPr>
            <a:lvl2pPr marL="1605836" indent="0">
              <a:buNone/>
              <a:defRPr sz="6306">
                <a:solidFill>
                  <a:schemeClr val="tx1">
                    <a:tint val="75000"/>
                  </a:schemeClr>
                </a:solidFill>
              </a:defRPr>
            </a:lvl2pPr>
            <a:lvl3pPr marL="3211671" indent="0">
              <a:buNone/>
              <a:defRPr sz="5614">
                <a:solidFill>
                  <a:schemeClr val="tx1">
                    <a:tint val="75000"/>
                  </a:schemeClr>
                </a:solidFill>
              </a:defRPr>
            </a:lvl3pPr>
            <a:lvl4pPr marL="4817507" indent="0">
              <a:buNone/>
              <a:defRPr sz="4922">
                <a:solidFill>
                  <a:schemeClr val="tx1">
                    <a:tint val="75000"/>
                  </a:schemeClr>
                </a:solidFill>
              </a:defRPr>
            </a:lvl4pPr>
            <a:lvl5pPr marL="6423342" indent="0">
              <a:buNone/>
              <a:defRPr sz="4922">
                <a:solidFill>
                  <a:schemeClr val="tx1">
                    <a:tint val="75000"/>
                  </a:schemeClr>
                </a:solidFill>
              </a:defRPr>
            </a:lvl5pPr>
            <a:lvl6pPr marL="8029178" indent="0">
              <a:buNone/>
              <a:defRPr sz="4922">
                <a:solidFill>
                  <a:schemeClr val="tx1">
                    <a:tint val="75000"/>
                  </a:schemeClr>
                </a:solidFill>
              </a:defRPr>
            </a:lvl6pPr>
            <a:lvl7pPr marL="9635014" indent="0">
              <a:buNone/>
              <a:defRPr sz="4922">
                <a:solidFill>
                  <a:schemeClr val="tx1">
                    <a:tint val="75000"/>
                  </a:schemeClr>
                </a:solidFill>
              </a:defRPr>
            </a:lvl7pPr>
            <a:lvl8pPr marL="11240849" indent="0">
              <a:buNone/>
              <a:defRPr sz="4922">
                <a:solidFill>
                  <a:schemeClr val="tx1">
                    <a:tint val="75000"/>
                  </a:schemeClr>
                </a:solidFill>
              </a:defRPr>
            </a:lvl8pPr>
            <a:lvl9pPr marL="12846684" indent="0">
              <a:buNone/>
              <a:defRPr sz="49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A321C-2AED-4B69-A583-AE295701A05A}" type="datetimeFigureOut">
              <a:rPr lang="pt-PT" smtClean="0"/>
              <a:pPr/>
              <a:t>10/02/25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56749-8136-46A2-9EC3-EAC7084FC5EE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6663694" y="47945040"/>
            <a:ext cx="59616977" cy="135605520"/>
          </a:xfrm>
        </p:spPr>
        <p:txBody>
          <a:bodyPr/>
          <a:lstStyle>
            <a:lvl1pPr>
              <a:defRPr sz="9843"/>
            </a:lvl1pPr>
            <a:lvl2pPr>
              <a:defRPr sz="8458"/>
            </a:lvl2pPr>
            <a:lvl3pPr>
              <a:defRPr sz="6998"/>
            </a:lvl3pPr>
            <a:lvl4pPr>
              <a:defRPr sz="6306"/>
            </a:lvl4pPr>
            <a:lvl5pPr>
              <a:defRPr sz="6306"/>
            </a:lvl5pPr>
            <a:lvl6pPr>
              <a:defRPr sz="6306"/>
            </a:lvl6pPr>
            <a:lvl7pPr>
              <a:defRPr sz="6306"/>
            </a:lvl7pPr>
            <a:lvl8pPr>
              <a:defRPr sz="6306"/>
            </a:lvl8pPr>
            <a:lvl9pPr>
              <a:defRPr sz="6306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6951227" y="47945040"/>
            <a:ext cx="59616973" cy="135605520"/>
          </a:xfrm>
        </p:spPr>
        <p:txBody>
          <a:bodyPr/>
          <a:lstStyle>
            <a:lvl1pPr>
              <a:defRPr sz="9843"/>
            </a:lvl1pPr>
            <a:lvl2pPr>
              <a:defRPr sz="8458"/>
            </a:lvl2pPr>
            <a:lvl3pPr>
              <a:defRPr sz="6998"/>
            </a:lvl3pPr>
            <a:lvl4pPr>
              <a:defRPr sz="6306"/>
            </a:lvl4pPr>
            <a:lvl5pPr>
              <a:defRPr sz="6306"/>
            </a:lvl5pPr>
            <a:lvl6pPr>
              <a:defRPr sz="6306"/>
            </a:lvl6pPr>
            <a:lvl7pPr>
              <a:defRPr sz="6306"/>
            </a:lvl7pPr>
            <a:lvl8pPr>
              <a:defRPr sz="6306"/>
            </a:lvl8pPr>
            <a:lvl9pPr>
              <a:defRPr sz="6306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A321C-2AED-4B69-A583-AE295701A05A}" type="datetimeFigureOut">
              <a:rPr lang="pt-PT" smtClean="0"/>
              <a:pPr/>
              <a:t>10/02/25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56749-8136-46A2-9EC3-EAC7084FC5EE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11682" y="1318264"/>
            <a:ext cx="36210241" cy="5486400"/>
          </a:xfrm>
        </p:spPr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2011682" y="7368544"/>
            <a:ext cx="17776827" cy="3070857"/>
          </a:xfrm>
        </p:spPr>
        <p:txBody>
          <a:bodyPr anchor="b"/>
          <a:lstStyle>
            <a:lvl1pPr marL="0" indent="0">
              <a:buNone/>
              <a:defRPr sz="8458" b="1"/>
            </a:lvl1pPr>
            <a:lvl2pPr marL="1605836" indent="0">
              <a:buNone/>
              <a:defRPr sz="6998" b="1"/>
            </a:lvl2pPr>
            <a:lvl3pPr marL="3211671" indent="0">
              <a:buNone/>
              <a:defRPr sz="6306" b="1"/>
            </a:lvl3pPr>
            <a:lvl4pPr marL="4817507" indent="0">
              <a:buNone/>
              <a:defRPr sz="5614" b="1"/>
            </a:lvl4pPr>
            <a:lvl5pPr marL="6423342" indent="0">
              <a:buNone/>
              <a:defRPr sz="5614" b="1"/>
            </a:lvl5pPr>
            <a:lvl6pPr marL="8029178" indent="0">
              <a:buNone/>
              <a:defRPr sz="5614" b="1"/>
            </a:lvl6pPr>
            <a:lvl7pPr marL="9635014" indent="0">
              <a:buNone/>
              <a:defRPr sz="5614" b="1"/>
            </a:lvl7pPr>
            <a:lvl8pPr marL="11240849" indent="0">
              <a:buNone/>
              <a:defRPr sz="5614" b="1"/>
            </a:lvl8pPr>
            <a:lvl9pPr marL="12846684" indent="0">
              <a:buNone/>
              <a:defRPr sz="5614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2011682" y="10439401"/>
            <a:ext cx="17776827" cy="18966183"/>
          </a:xfrm>
        </p:spPr>
        <p:txBody>
          <a:bodyPr/>
          <a:lstStyle>
            <a:lvl1pPr>
              <a:defRPr sz="8458"/>
            </a:lvl1pPr>
            <a:lvl2pPr>
              <a:defRPr sz="6998"/>
            </a:lvl2pPr>
            <a:lvl3pPr>
              <a:defRPr sz="6306"/>
            </a:lvl3pPr>
            <a:lvl4pPr>
              <a:defRPr sz="5614"/>
            </a:lvl4pPr>
            <a:lvl5pPr>
              <a:defRPr sz="5614"/>
            </a:lvl5pPr>
            <a:lvl6pPr>
              <a:defRPr sz="5614"/>
            </a:lvl6pPr>
            <a:lvl7pPr>
              <a:defRPr sz="5614"/>
            </a:lvl7pPr>
            <a:lvl8pPr>
              <a:defRPr sz="5614"/>
            </a:lvl8pPr>
            <a:lvl9pPr>
              <a:defRPr sz="5614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20438113" y="7368544"/>
            <a:ext cx="17783810" cy="3070857"/>
          </a:xfrm>
        </p:spPr>
        <p:txBody>
          <a:bodyPr anchor="b"/>
          <a:lstStyle>
            <a:lvl1pPr marL="0" indent="0">
              <a:buNone/>
              <a:defRPr sz="8458" b="1"/>
            </a:lvl1pPr>
            <a:lvl2pPr marL="1605836" indent="0">
              <a:buNone/>
              <a:defRPr sz="6998" b="1"/>
            </a:lvl2pPr>
            <a:lvl3pPr marL="3211671" indent="0">
              <a:buNone/>
              <a:defRPr sz="6306" b="1"/>
            </a:lvl3pPr>
            <a:lvl4pPr marL="4817507" indent="0">
              <a:buNone/>
              <a:defRPr sz="5614" b="1"/>
            </a:lvl4pPr>
            <a:lvl5pPr marL="6423342" indent="0">
              <a:buNone/>
              <a:defRPr sz="5614" b="1"/>
            </a:lvl5pPr>
            <a:lvl6pPr marL="8029178" indent="0">
              <a:buNone/>
              <a:defRPr sz="5614" b="1"/>
            </a:lvl6pPr>
            <a:lvl7pPr marL="9635014" indent="0">
              <a:buNone/>
              <a:defRPr sz="5614" b="1"/>
            </a:lvl7pPr>
            <a:lvl8pPr marL="11240849" indent="0">
              <a:buNone/>
              <a:defRPr sz="5614" b="1"/>
            </a:lvl8pPr>
            <a:lvl9pPr marL="12846684" indent="0">
              <a:buNone/>
              <a:defRPr sz="5614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20438113" y="10439401"/>
            <a:ext cx="17783810" cy="18966183"/>
          </a:xfrm>
        </p:spPr>
        <p:txBody>
          <a:bodyPr/>
          <a:lstStyle>
            <a:lvl1pPr>
              <a:defRPr sz="8458"/>
            </a:lvl1pPr>
            <a:lvl2pPr>
              <a:defRPr sz="6998"/>
            </a:lvl2pPr>
            <a:lvl3pPr>
              <a:defRPr sz="6306"/>
            </a:lvl3pPr>
            <a:lvl4pPr>
              <a:defRPr sz="5614"/>
            </a:lvl4pPr>
            <a:lvl5pPr>
              <a:defRPr sz="5614"/>
            </a:lvl5pPr>
            <a:lvl6pPr>
              <a:defRPr sz="5614"/>
            </a:lvl6pPr>
            <a:lvl7pPr>
              <a:defRPr sz="5614"/>
            </a:lvl7pPr>
            <a:lvl8pPr>
              <a:defRPr sz="5614"/>
            </a:lvl8pPr>
            <a:lvl9pPr>
              <a:defRPr sz="5614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A321C-2AED-4B69-A583-AE295701A05A}" type="datetimeFigureOut">
              <a:rPr lang="pt-PT" smtClean="0"/>
              <a:pPr/>
              <a:t>10/02/25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56749-8136-46A2-9EC3-EAC7084FC5EE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A321C-2AED-4B69-A583-AE295701A05A}" type="datetimeFigureOut">
              <a:rPr lang="pt-PT" smtClean="0"/>
              <a:pPr/>
              <a:t>10/02/25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56749-8136-46A2-9EC3-EAC7084FC5EE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A321C-2AED-4B69-A583-AE295701A05A}" type="datetimeFigureOut">
              <a:rPr lang="pt-PT" smtClean="0"/>
              <a:pPr/>
              <a:t>10/02/25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56749-8136-46A2-9EC3-EAC7084FC5EE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11683" y="1310641"/>
            <a:ext cx="13236577" cy="5577840"/>
          </a:xfrm>
        </p:spPr>
        <p:txBody>
          <a:bodyPr anchor="b"/>
          <a:lstStyle>
            <a:lvl1pPr algn="l">
              <a:defRPr sz="6998" b="1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5730220" y="1310644"/>
            <a:ext cx="22491701" cy="28094942"/>
          </a:xfrm>
        </p:spPr>
        <p:txBody>
          <a:bodyPr/>
          <a:lstStyle>
            <a:lvl1pPr>
              <a:defRPr sz="11228"/>
            </a:lvl1pPr>
            <a:lvl2pPr>
              <a:defRPr sz="9843"/>
            </a:lvl2pPr>
            <a:lvl3pPr>
              <a:defRPr sz="8458"/>
            </a:lvl3pPr>
            <a:lvl4pPr>
              <a:defRPr sz="6998"/>
            </a:lvl4pPr>
            <a:lvl5pPr>
              <a:defRPr sz="6998"/>
            </a:lvl5pPr>
            <a:lvl6pPr>
              <a:defRPr sz="6998"/>
            </a:lvl6pPr>
            <a:lvl7pPr>
              <a:defRPr sz="6998"/>
            </a:lvl7pPr>
            <a:lvl8pPr>
              <a:defRPr sz="6998"/>
            </a:lvl8pPr>
            <a:lvl9pPr>
              <a:defRPr sz="6998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2011683" y="6888484"/>
            <a:ext cx="13236577" cy="22517102"/>
          </a:xfrm>
        </p:spPr>
        <p:txBody>
          <a:bodyPr/>
          <a:lstStyle>
            <a:lvl1pPr marL="0" indent="0">
              <a:buNone/>
              <a:defRPr sz="4922"/>
            </a:lvl1pPr>
            <a:lvl2pPr marL="1605836" indent="0">
              <a:buNone/>
              <a:defRPr sz="4230"/>
            </a:lvl2pPr>
            <a:lvl3pPr marL="3211671" indent="0">
              <a:buNone/>
              <a:defRPr sz="3538"/>
            </a:lvl3pPr>
            <a:lvl4pPr marL="4817507" indent="0">
              <a:buNone/>
              <a:defRPr sz="3153"/>
            </a:lvl4pPr>
            <a:lvl5pPr marL="6423342" indent="0">
              <a:buNone/>
              <a:defRPr sz="3153"/>
            </a:lvl5pPr>
            <a:lvl6pPr marL="8029178" indent="0">
              <a:buNone/>
              <a:defRPr sz="3153"/>
            </a:lvl6pPr>
            <a:lvl7pPr marL="9635014" indent="0">
              <a:buNone/>
              <a:defRPr sz="3153"/>
            </a:lvl7pPr>
            <a:lvl8pPr marL="11240849" indent="0">
              <a:buNone/>
              <a:defRPr sz="3153"/>
            </a:lvl8pPr>
            <a:lvl9pPr marL="12846684" indent="0">
              <a:buNone/>
              <a:defRPr sz="3153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A321C-2AED-4B69-A583-AE295701A05A}" type="datetimeFigureOut">
              <a:rPr lang="pt-PT" smtClean="0"/>
              <a:pPr/>
              <a:t>10/02/25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56749-8136-46A2-9EC3-EAC7084FC5EE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86069" y="23042881"/>
            <a:ext cx="24140160" cy="2720342"/>
          </a:xfrm>
        </p:spPr>
        <p:txBody>
          <a:bodyPr anchor="b"/>
          <a:lstStyle>
            <a:lvl1pPr algn="l">
              <a:defRPr sz="6998" b="1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7886069" y="2941321"/>
            <a:ext cx="24140160" cy="19751040"/>
          </a:xfrm>
        </p:spPr>
        <p:txBody>
          <a:bodyPr/>
          <a:lstStyle>
            <a:lvl1pPr marL="0" indent="0">
              <a:buNone/>
              <a:defRPr sz="11228"/>
            </a:lvl1pPr>
            <a:lvl2pPr marL="1605836" indent="0">
              <a:buNone/>
              <a:defRPr sz="9843"/>
            </a:lvl2pPr>
            <a:lvl3pPr marL="3211671" indent="0">
              <a:buNone/>
              <a:defRPr sz="8458"/>
            </a:lvl3pPr>
            <a:lvl4pPr marL="4817507" indent="0">
              <a:buNone/>
              <a:defRPr sz="6998"/>
            </a:lvl4pPr>
            <a:lvl5pPr marL="6423342" indent="0">
              <a:buNone/>
              <a:defRPr sz="6998"/>
            </a:lvl5pPr>
            <a:lvl6pPr marL="8029178" indent="0">
              <a:buNone/>
              <a:defRPr sz="6998"/>
            </a:lvl6pPr>
            <a:lvl7pPr marL="9635014" indent="0">
              <a:buNone/>
              <a:defRPr sz="6998"/>
            </a:lvl7pPr>
            <a:lvl8pPr marL="11240849" indent="0">
              <a:buNone/>
              <a:defRPr sz="6998"/>
            </a:lvl8pPr>
            <a:lvl9pPr marL="12846684" indent="0">
              <a:buNone/>
              <a:defRPr sz="6998"/>
            </a:lvl9pPr>
          </a:lstStyle>
          <a:p>
            <a:r>
              <a:rPr lang="pt-PT"/>
              <a:t>Clique no ícone para adicionar uma imagem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7886069" y="25763223"/>
            <a:ext cx="24140160" cy="3863338"/>
          </a:xfrm>
        </p:spPr>
        <p:txBody>
          <a:bodyPr/>
          <a:lstStyle>
            <a:lvl1pPr marL="0" indent="0">
              <a:buNone/>
              <a:defRPr sz="4922"/>
            </a:lvl1pPr>
            <a:lvl2pPr marL="1605836" indent="0">
              <a:buNone/>
              <a:defRPr sz="4230"/>
            </a:lvl2pPr>
            <a:lvl3pPr marL="3211671" indent="0">
              <a:buNone/>
              <a:defRPr sz="3538"/>
            </a:lvl3pPr>
            <a:lvl4pPr marL="4817507" indent="0">
              <a:buNone/>
              <a:defRPr sz="3153"/>
            </a:lvl4pPr>
            <a:lvl5pPr marL="6423342" indent="0">
              <a:buNone/>
              <a:defRPr sz="3153"/>
            </a:lvl5pPr>
            <a:lvl6pPr marL="8029178" indent="0">
              <a:buNone/>
              <a:defRPr sz="3153"/>
            </a:lvl6pPr>
            <a:lvl7pPr marL="9635014" indent="0">
              <a:buNone/>
              <a:defRPr sz="3153"/>
            </a:lvl7pPr>
            <a:lvl8pPr marL="11240849" indent="0">
              <a:buNone/>
              <a:defRPr sz="3153"/>
            </a:lvl8pPr>
            <a:lvl9pPr marL="12846684" indent="0">
              <a:buNone/>
              <a:defRPr sz="3153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A321C-2AED-4B69-A583-AE295701A05A}" type="datetimeFigureOut">
              <a:rPr lang="pt-PT" smtClean="0"/>
              <a:pPr/>
              <a:t>10/02/25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56749-8136-46A2-9EC3-EAC7084FC5EE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2011682" y="1318264"/>
            <a:ext cx="36210241" cy="5486400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2011682" y="7680962"/>
            <a:ext cx="36210241" cy="21724623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2011682" y="30510483"/>
            <a:ext cx="9387840" cy="1752601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42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A321C-2AED-4B69-A583-AE295701A05A}" type="datetimeFigureOut">
              <a:rPr lang="pt-PT" smtClean="0"/>
              <a:pPr/>
              <a:t>10/02/25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13746482" y="30510483"/>
            <a:ext cx="12740641" cy="1752601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42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28834081" y="30510483"/>
            <a:ext cx="9387840" cy="1752601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42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56749-8136-46A2-9EC3-EAC7084FC5EE}" type="slidenum">
              <a:rPr lang="pt-PT" smtClean="0"/>
              <a:pPr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211671" rtl="0" eaLnBrk="1" latinLnBrk="0" hangingPunct="1">
        <a:spcBef>
          <a:spcPct val="0"/>
        </a:spcBef>
        <a:buNone/>
        <a:defRPr sz="1545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4376" indent="-1204376" algn="l" defTabSz="3211671" rtl="0" eaLnBrk="1" latinLnBrk="0" hangingPunct="1">
        <a:spcBef>
          <a:spcPct val="20000"/>
        </a:spcBef>
        <a:buFont typeface="Arial" pitchFamily="34" charset="0"/>
        <a:buChar char="•"/>
        <a:defRPr sz="11228" kern="1200">
          <a:solidFill>
            <a:schemeClr val="tx1"/>
          </a:solidFill>
          <a:latin typeface="+mn-lt"/>
          <a:ea typeface="+mn-ea"/>
          <a:cs typeface="+mn-cs"/>
        </a:defRPr>
      </a:lvl1pPr>
      <a:lvl2pPr marL="2609483" indent="-1003648" algn="l" defTabSz="3211671" rtl="0" eaLnBrk="1" latinLnBrk="0" hangingPunct="1">
        <a:spcBef>
          <a:spcPct val="20000"/>
        </a:spcBef>
        <a:buFont typeface="Arial" pitchFamily="34" charset="0"/>
        <a:buChar char="–"/>
        <a:defRPr sz="9843" kern="1200">
          <a:solidFill>
            <a:schemeClr val="tx1"/>
          </a:solidFill>
          <a:latin typeface="+mn-lt"/>
          <a:ea typeface="+mn-ea"/>
          <a:cs typeface="+mn-cs"/>
        </a:defRPr>
      </a:lvl2pPr>
      <a:lvl3pPr marL="4014589" indent="-802918" algn="l" defTabSz="3211671" rtl="0" eaLnBrk="1" latinLnBrk="0" hangingPunct="1">
        <a:spcBef>
          <a:spcPct val="20000"/>
        </a:spcBef>
        <a:buFont typeface="Arial" pitchFamily="34" charset="0"/>
        <a:buChar char="•"/>
        <a:defRPr sz="8458" kern="1200">
          <a:solidFill>
            <a:schemeClr val="tx1"/>
          </a:solidFill>
          <a:latin typeface="+mn-lt"/>
          <a:ea typeface="+mn-ea"/>
          <a:cs typeface="+mn-cs"/>
        </a:defRPr>
      </a:lvl3pPr>
      <a:lvl4pPr marL="5620424" indent="-802918" algn="l" defTabSz="3211671" rtl="0" eaLnBrk="1" latinLnBrk="0" hangingPunct="1">
        <a:spcBef>
          <a:spcPct val="20000"/>
        </a:spcBef>
        <a:buFont typeface="Arial" pitchFamily="34" charset="0"/>
        <a:buChar char="–"/>
        <a:defRPr sz="6998" kern="1200">
          <a:solidFill>
            <a:schemeClr val="tx1"/>
          </a:solidFill>
          <a:latin typeface="+mn-lt"/>
          <a:ea typeface="+mn-ea"/>
          <a:cs typeface="+mn-cs"/>
        </a:defRPr>
      </a:lvl4pPr>
      <a:lvl5pPr marL="7226261" indent="-802918" algn="l" defTabSz="3211671" rtl="0" eaLnBrk="1" latinLnBrk="0" hangingPunct="1">
        <a:spcBef>
          <a:spcPct val="20000"/>
        </a:spcBef>
        <a:buFont typeface="Arial" pitchFamily="34" charset="0"/>
        <a:buChar char="»"/>
        <a:defRPr sz="6998" kern="1200">
          <a:solidFill>
            <a:schemeClr val="tx1"/>
          </a:solidFill>
          <a:latin typeface="+mn-lt"/>
          <a:ea typeface="+mn-ea"/>
          <a:cs typeface="+mn-cs"/>
        </a:defRPr>
      </a:lvl5pPr>
      <a:lvl6pPr marL="8832095" indent="-802918" algn="l" defTabSz="3211671" rtl="0" eaLnBrk="1" latinLnBrk="0" hangingPunct="1">
        <a:spcBef>
          <a:spcPct val="20000"/>
        </a:spcBef>
        <a:buFont typeface="Arial" pitchFamily="34" charset="0"/>
        <a:buChar char="•"/>
        <a:defRPr sz="6998" kern="1200">
          <a:solidFill>
            <a:schemeClr val="tx1"/>
          </a:solidFill>
          <a:latin typeface="+mn-lt"/>
          <a:ea typeface="+mn-ea"/>
          <a:cs typeface="+mn-cs"/>
        </a:defRPr>
      </a:lvl6pPr>
      <a:lvl7pPr marL="10437931" indent="-802918" algn="l" defTabSz="3211671" rtl="0" eaLnBrk="1" latinLnBrk="0" hangingPunct="1">
        <a:spcBef>
          <a:spcPct val="20000"/>
        </a:spcBef>
        <a:buFont typeface="Arial" pitchFamily="34" charset="0"/>
        <a:buChar char="•"/>
        <a:defRPr sz="6998" kern="1200">
          <a:solidFill>
            <a:schemeClr val="tx1"/>
          </a:solidFill>
          <a:latin typeface="+mn-lt"/>
          <a:ea typeface="+mn-ea"/>
          <a:cs typeface="+mn-cs"/>
        </a:defRPr>
      </a:lvl7pPr>
      <a:lvl8pPr marL="12043767" indent="-802918" algn="l" defTabSz="3211671" rtl="0" eaLnBrk="1" latinLnBrk="0" hangingPunct="1">
        <a:spcBef>
          <a:spcPct val="20000"/>
        </a:spcBef>
        <a:buFont typeface="Arial" pitchFamily="34" charset="0"/>
        <a:buChar char="•"/>
        <a:defRPr sz="6998" kern="1200">
          <a:solidFill>
            <a:schemeClr val="tx1"/>
          </a:solidFill>
          <a:latin typeface="+mn-lt"/>
          <a:ea typeface="+mn-ea"/>
          <a:cs typeface="+mn-cs"/>
        </a:defRPr>
      </a:lvl8pPr>
      <a:lvl9pPr marL="13649602" indent="-802918" algn="l" defTabSz="3211671" rtl="0" eaLnBrk="1" latinLnBrk="0" hangingPunct="1">
        <a:spcBef>
          <a:spcPct val="20000"/>
        </a:spcBef>
        <a:buFont typeface="Arial" pitchFamily="34" charset="0"/>
        <a:buChar char="•"/>
        <a:defRPr sz="69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3211671" rtl="0" eaLnBrk="1" latinLnBrk="0" hangingPunct="1">
        <a:defRPr sz="6306" kern="1200">
          <a:solidFill>
            <a:schemeClr val="tx1"/>
          </a:solidFill>
          <a:latin typeface="+mn-lt"/>
          <a:ea typeface="+mn-ea"/>
          <a:cs typeface="+mn-cs"/>
        </a:defRPr>
      </a:lvl1pPr>
      <a:lvl2pPr marL="1605836" algn="l" defTabSz="3211671" rtl="0" eaLnBrk="1" latinLnBrk="0" hangingPunct="1">
        <a:defRPr sz="6306" kern="1200">
          <a:solidFill>
            <a:schemeClr val="tx1"/>
          </a:solidFill>
          <a:latin typeface="+mn-lt"/>
          <a:ea typeface="+mn-ea"/>
          <a:cs typeface="+mn-cs"/>
        </a:defRPr>
      </a:lvl2pPr>
      <a:lvl3pPr marL="3211671" algn="l" defTabSz="3211671" rtl="0" eaLnBrk="1" latinLnBrk="0" hangingPunct="1">
        <a:defRPr sz="6306" kern="1200">
          <a:solidFill>
            <a:schemeClr val="tx1"/>
          </a:solidFill>
          <a:latin typeface="+mn-lt"/>
          <a:ea typeface="+mn-ea"/>
          <a:cs typeface="+mn-cs"/>
        </a:defRPr>
      </a:lvl3pPr>
      <a:lvl4pPr marL="4817507" algn="l" defTabSz="3211671" rtl="0" eaLnBrk="1" latinLnBrk="0" hangingPunct="1">
        <a:defRPr sz="6306" kern="1200">
          <a:solidFill>
            <a:schemeClr val="tx1"/>
          </a:solidFill>
          <a:latin typeface="+mn-lt"/>
          <a:ea typeface="+mn-ea"/>
          <a:cs typeface="+mn-cs"/>
        </a:defRPr>
      </a:lvl4pPr>
      <a:lvl5pPr marL="6423342" algn="l" defTabSz="3211671" rtl="0" eaLnBrk="1" latinLnBrk="0" hangingPunct="1">
        <a:defRPr sz="6306" kern="1200">
          <a:solidFill>
            <a:schemeClr val="tx1"/>
          </a:solidFill>
          <a:latin typeface="+mn-lt"/>
          <a:ea typeface="+mn-ea"/>
          <a:cs typeface="+mn-cs"/>
        </a:defRPr>
      </a:lvl5pPr>
      <a:lvl6pPr marL="8029178" algn="l" defTabSz="3211671" rtl="0" eaLnBrk="1" latinLnBrk="0" hangingPunct="1">
        <a:defRPr sz="6306" kern="1200">
          <a:solidFill>
            <a:schemeClr val="tx1"/>
          </a:solidFill>
          <a:latin typeface="+mn-lt"/>
          <a:ea typeface="+mn-ea"/>
          <a:cs typeface="+mn-cs"/>
        </a:defRPr>
      </a:lvl6pPr>
      <a:lvl7pPr marL="9635014" algn="l" defTabSz="3211671" rtl="0" eaLnBrk="1" latinLnBrk="0" hangingPunct="1">
        <a:defRPr sz="6306" kern="1200">
          <a:solidFill>
            <a:schemeClr val="tx1"/>
          </a:solidFill>
          <a:latin typeface="+mn-lt"/>
          <a:ea typeface="+mn-ea"/>
          <a:cs typeface="+mn-cs"/>
        </a:defRPr>
      </a:lvl7pPr>
      <a:lvl8pPr marL="11240849" algn="l" defTabSz="3211671" rtl="0" eaLnBrk="1" latinLnBrk="0" hangingPunct="1">
        <a:defRPr sz="6306" kern="1200">
          <a:solidFill>
            <a:schemeClr val="tx1"/>
          </a:solidFill>
          <a:latin typeface="+mn-lt"/>
          <a:ea typeface="+mn-ea"/>
          <a:cs typeface="+mn-cs"/>
        </a:defRPr>
      </a:lvl8pPr>
      <a:lvl9pPr marL="12846684" algn="l" defTabSz="3211671" rtl="0" eaLnBrk="1" latinLnBrk="0" hangingPunct="1">
        <a:defRPr sz="63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aixaDeTexto 37">
            <a:extLst>
              <a:ext uri="{FF2B5EF4-FFF2-40B4-BE49-F238E27FC236}">
                <a16:creationId xmlns:a16="http://schemas.microsoft.com/office/drawing/2014/main" id="{D4756072-CBF2-401F-93FB-52251062B264}"/>
              </a:ext>
            </a:extLst>
          </p:cNvPr>
          <p:cNvSpPr txBox="1"/>
          <p:nvPr/>
        </p:nvSpPr>
        <p:spPr>
          <a:xfrm>
            <a:off x="1" y="3281736"/>
            <a:ext cx="40233600" cy="3676519"/>
          </a:xfrm>
          <a:prstGeom prst="rect">
            <a:avLst/>
          </a:prstGeom>
          <a:solidFill>
            <a:srgbClr val="10814B"/>
          </a:solidFill>
          <a:ln>
            <a:solidFill>
              <a:srgbClr val="10814B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endParaRPr lang="en-GB" sz="2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</a:pPr>
            <a:r>
              <a:rPr lang="en-GB" sz="698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br>
              <a:rPr lang="pt-BR" sz="3219" b="1" dirty="0">
                <a:solidFill>
                  <a:schemeClr val="bg1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</a:br>
            <a:endParaRPr lang="pt-BR" sz="3658" b="1" dirty="0">
              <a:solidFill>
                <a:schemeClr val="bg1"/>
              </a:solidFill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</a:pPr>
            <a:r>
              <a:rPr lang="en-GB" sz="349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Authors</a:t>
            </a:r>
          </a:p>
          <a:p>
            <a:pPr algn="ctr">
              <a:lnSpc>
                <a:spcPct val="107000"/>
              </a:lnSpc>
            </a:pPr>
            <a:r>
              <a:rPr lang="en-GB" sz="349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Affiliations</a:t>
            </a:r>
            <a:endParaRPr lang="pt-PT" sz="3491" baseline="300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pt-PT" sz="2660" baseline="300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82CAD4F-FC76-9989-6A26-544F2DCD8A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232" y="473424"/>
            <a:ext cx="7946348" cy="2167186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980D3308-C3EC-E951-ED10-FF0A21D9E8DF}"/>
              </a:ext>
            </a:extLst>
          </p:cNvPr>
          <p:cNvSpPr txBox="1"/>
          <p:nvPr/>
        </p:nvSpPr>
        <p:spPr>
          <a:xfrm>
            <a:off x="29043853" y="424539"/>
            <a:ext cx="10978811" cy="2395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4988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  <a:r>
              <a:rPr lang="en-GB" sz="4988" b="1" baseline="300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4988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Annual Conference &amp; Meeting </a:t>
            </a:r>
          </a:p>
          <a:p>
            <a:pPr algn="r"/>
            <a:r>
              <a:rPr lang="en-GB" sz="4988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Fairbanks, Alaska, USA</a:t>
            </a:r>
          </a:p>
          <a:p>
            <a:pPr algn="r"/>
            <a:r>
              <a:rPr lang="en-GB" sz="4988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August 31</a:t>
            </a:r>
            <a:r>
              <a:rPr lang="en-GB" sz="4988" b="1" baseline="300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 </a:t>
            </a:r>
            <a:r>
              <a:rPr lang="en-GB" sz="4988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September 4</a:t>
            </a:r>
            <a:r>
              <a:rPr lang="en-GB" sz="4988" b="1" baseline="300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4988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2025</a:t>
            </a:r>
          </a:p>
        </p:txBody>
      </p:sp>
    </p:spTree>
    <p:extLst>
      <p:ext uri="{BB962C8B-B14F-4D97-AF65-F5344CB8AC3E}">
        <p14:creationId xmlns:p14="http://schemas.microsoft.com/office/powerpoint/2010/main" val="32681150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1DV.5.8</Template>
  <TotalTime>2425</TotalTime>
  <Words>21</Words>
  <Application>Microsoft Macintosh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PowerPoint Presentation</vt:lpstr>
    </vt:vector>
  </TitlesOfParts>
  <Company>FCT-UNL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Utilizador</dc:creator>
  <cp:lastModifiedBy>Micah Gartenberg</cp:lastModifiedBy>
  <cp:revision>85</cp:revision>
  <dcterms:created xsi:type="dcterms:W3CDTF">2021-04-20T10:10:45Z</dcterms:created>
  <dcterms:modified xsi:type="dcterms:W3CDTF">2025-02-10T21:22:49Z</dcterms:modified>
</cp:coreProperties>
</file>